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1" r:id="rId6"/>
    <p:sldId id="259" r:id="rId7"/>
    <p:sldId id="260" r:id="rId8"/>
    <p:sldId id="264" r:id="rId9"/>
    <p:sldId id="265" r:id="rId10"/>
    <p:sldId id="263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66F8-CBE4-4E06-B731-FA7DD149B1C5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5695D-4BFB-463E-8AF2-983546F8869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4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5695D-4BFB-463E-8AF2-983546F8869C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10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45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00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933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92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54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46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28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56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42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01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02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49B8F-E7B3-4892-9374-D40624A388BC}" type="datetimeFigureOut">
              <a:rPr lang="en-IN" smtClean="0"/>
              <a:t>20-06-2017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F9F5-3216-40E2-8AD1-0AF741F519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73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231155">
            <a:off x="-23120" y="1171193"/>
            <a:ext cx="906057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Lucida Calligraphy" pitchFamily="66" charset="0"/>
              </a:rPr>
              <a:t>GAME </a:t>
            </a:r>
          </a:p>
          <a:p>
            <a:pPr algn="r"/>
            <a:r>
              <a:rPr lang="en-US" sz="72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Lucida Calligraphy" pitchFamily="66" charset="0"/>
              </a:rPr>
              <a:t>DEVELOPMENT</a:t>
            </a:r>
            <a:endParaRPr lang="en-US" sz="7200" b="1" cap="none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Lucida Calligraphy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16" y="4077072"/>
            <a:ext cx="4164730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pPr algn="ctr"/>
            <a:r>
              <a:rPr lang="en-US" sz="3200" b="1" cap="none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RINSU REGI</a:t>
            </a:r>
          </a:p>
          <a:p>
            <a:pPr algn="ctr"/>
            <a:r>
              <a:rPr lang="en-US" sz="3200" b="1" cap="none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ATHULYA S</a:t>
            </a:r>
          </a:p>
          <a:p>
            <a:pPr algn="ctr"/>
            <a:r>
              <a:rPr lang="en-US" sz="3200" b="1" cap="none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GREESHMA MERIN</a:t>
            </a:r>
          </a:p>
          <a:p>
            <a:pPr algn="ctr"/>
            <a:r>
              <a:rPr lang="en-US" sz="3200" b="1" cap="none" spc="50" dirty="0" smtClean="0">
                <a:ln w="12700" cmpd="sng">
                  <a:solidFill>
                    <a:srgbClr val="C0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RESHMA K PILLAI</a:t>
            </a:r>
            <a:endParaRPr lang="en-IN" sz="3200" b="1" cap="none" spc="50" dirty="0">
              <a:ln w="12700" cmpd="sng">
                <a:solidFill>
                  <a:srgbClr val="C00000"/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731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50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12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1094033">
            <a:off x="540910" y="2731614"/>
            <a:ext cx="771928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10000" b="1" cap="all" spc="0" dirty="0" smtClean="0">
                <a:ln w="0"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reflection blurRad="12700" stA="50000" endPos="50000" dist="5000" dir="5400000" sy="-100000" rotWithShape="0"/>
                </a:effectLst>
                <a:latin typeface="AR BERKLEY" pitchFamily="2" charset="0"/>
              </a:rPr>
              <a:t>ROD</a:t>
            </a:r>
            <a:r>
              <a:rPr lang="en-US" sz="10000" b="1" cap="all" spc="0" dirty="0" smtClean="0">
                <a:ln w="0"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reflection blurRad="12700" stA="50000" endPos="50000" dist="5000" dir="5400000" sy="-100000" rotWithShape="0"/>
                </a:effectLst>
                <a:latin typeface="Brush Script Std" pitchFamily="66" charset="0"/>
              </a:rPr>
              <a:t>I</a:t>
            </a:r>
            <a:r>
              <a:rPr lang="en-US" sz="10000" b="1" cap="all" spc="0" dirty="0" smtClean="0">
                <a:ln w="0"/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reflection blurRad="12700" stA="50000" endPos="50000" dist="5000" dir="5400000" sy="-100000" rotWithShape="0"/>
                </a:effectLst>
                <a:latin typeface="AR BERKLEY" pitchFamily="2" charset="0"/>
              </a:rPr>
              <a:t>CS</a:t>
            </a:r>
            <a:endParaRPr lang="en-IN" sz="10000" b="1" cap="all" spc="0" dirty="0">
              <a:ln w="0"/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reflection blurRad="12700" stA="50000" endPos="50000" dist="5000" dir="5400000" sy="-100000" rotWithShape="0"/>
              </a:effectLst>
              <a:latin typeface="AR BERKLEY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76872"/>
            <a:ext cx="552381" cy="571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649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46753" y="836712"/>
            <a:ext cx="3963586" cy="147732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9000" b="1" cap="all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dobe Garamond Pro Bold" pitchFamily="18" charset="0"/>
                <a:cs typeface="Times New Roman" pitchFamily="18" charset="0"/>
              </a:rPr>
              <a:t>RODIC</a:t>
            </a:r>
            <a:endParaRPr lang="en-US" sz="9000" b="1" cap="all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Adobe Garamond Pro Bold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9" y="1052736"/>
            <a:ext cx="4925918" cy="4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2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5987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58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0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41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16</Words>
  <Application>Microsoft Office PowerPoint</Application>
  <PresentationFormat>On-screen Show (4:3)</PresentationFormat>
  <Paragraphs>10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25</cp:revision>
  <dcterms:created xsi:type="dcterms:W3CDTF">2017-06-19T17:20:59Z</dcterms:created>
  <dcterms:modified xsi:type="dcterms:W3CDTF">2017-06-20T11:38:25Z</dcterms:modified>
</cp:coreProperties>
</file>